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Практика в ГАУЗ РТ БСМП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Отеделние</a:t>
            </a:r>
            <a:r>
              <a:rPr lang="ru-RU" dirty="0" smtClean="0"/>
              <a:t> реанимации и интенсивной терапии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1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Подводя итог, можно сказать, что работа в реанимации сложна и требует от медперсонала слаженности, скорости и ответственности.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8196" y="2722563"/>
            <a:ext cx="5895608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3811" y="2912534"/>
            <a:ext cx="3718455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 проходил практику в г. Набережные Челны, в БСМП, а именно в отделении </a:t>
            </a:r>
            <a:r>
              <a:rPr lang="ru-RU" dirty="0" err="1" smtClean="0"/>
              <a:t>раенимации</a:t>
            </a:r>
            <a:r>
              <a:rPr lang="ru-RU" dirty="0" smtClean="0"/>
              <a:t> и интенсивной терапии. </a:t>
            </a:r>
            <a:br>
              <a:rPr lang="ru-RU" dirty="0" smtClean="0"/>
            </a:br>
            <a:r>
              <a:rPr lang="ru-RU" dirty="0" smtClean="0"/>
              <a:t>В процессе прохождения я обратил внимание на некоторые детали в организации труда.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556904" y="5964234"/>
            <a:ext cx="3718455" cy="24384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v-chelny.ru/images/uploads/2016-05-20/img_6517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68" y="982131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377554"/>
            <a:ext cx="5470525" cy="41028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0" y="1587500"/>
            <a:ext cx="3718455" cy="5397500"/>
          </a:xfrm>
        </p:spPr>
        <p:txBody>
          <a:bodyPr/>
          <a:lstStyle/>
          <a:p>
            <a:r>
              <a:rPr lang="ru-RU" dirty="0" smtClean="0"/>
              <a:t>Первым делом пациентам на руку прикрепляется браслет с информацией о нем. В зависимости от вида отделения, браслеты имеют свой цвет (образцы на фото).</a:t>
            </a:r>
          </a:p>
          <a:p>
            <a:r>
              <a:rPr lang="ru-RU" dirty="0" smtClean="0"/>
              <a:t>Данное решение помогает медицинскому персоналу  идентифицировать верно больного, </a:t>
            </a:r>
            <a:r>
              <a:rPr lang="ru-RU" dirty="0" err="1" smtClean="0"/>
              <a:t>соответсвенно</a:t>
            </a:r>
            <a:r>
              <a:rPr lang="ru-RU" dirty="0" smtClean="0"/>
              <a:t> исключается возможность не правильного исполнения назначения врача.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2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899" y="1409700"/>
            <a:ext cx="6241816" cy="3352800"/>
          </a:xfrm>
        </p:spPr>
        <p:txBody>
          <a:bodyPr>
            <a:normAutofit/>
          </a:bodyPr>
          <a:lstStyle/>
          <a:p>
            <a:r>
              <a:rPr lang="ru-RU" dirty="0" smtClean="0"/>
              <a:t>На втором этапе производится оценка состояния больного, производится оценка риска падения, а также осуществляется измерение </a:t>
            </a:r>
            <a:r>
              <a:rPr lang="ru-RU" dirty="0" err="1" smtClean="0"/>
              <a:t>жизненноважных</a:t>
            </a:r>
            <a:r>
              <a:rPr lang="ru-RU" dirty="0" smtClean="0"/>
              <a:t> показателей.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r="25939"/>
          <a:stretch>
            <a:fillRect/>
          </a:stretch>
        </p:blipFill>
        <p:spPr>
          <a:xfrm rot="5400000">
            <a:off x="6476904" y="952502"/>
            <a:ext cx="5054603" cy="4775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9899" y="1083732"/>
            <a:ext cx="6241816" cy="18288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r="25939"/>
          <a:stretch>
            <a:fillRect/>
          </a:stretch>
        </p:blipFill>
        <p:spPr>
          <a:xfrm rot="5400000">
            <a:off x="7624931" y="867832"/>
            <a:ext cx="3063347" cy="4775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1515532"/>
            <a:ext cx="4851401" cy="34798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Медсестрой оценивается состояние кожных покровов, а именно наличие гематом и пролежней.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352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815414"/>
            <a:ext cx="9609666" cy="13059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Медперсонал устанавливает уровень адекватности пациента. Если больной неадекватен, то медсестра с помощью ремней-</a:t>
            </a:r>
            <a:r>
              <a:rPr lang="ru-RU" dirty="0" err="1" smtClean="0"/>
              <a:t>фиксатороров</a:t>
            </a:r>
            <a:r>
              <a:rPr lang="ru-RU" dirty="0" smtClean="0"/>
              <a:t> закрепляет пациента. Тем самым неадекватный пациент лишается возможности упасть и вытащить катетеры, дренажи, датчики.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ir35.narod.ru/Fokin/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6" b="24096"/>
          <a:stretch>
            <a:fillRect/>
          </a:stretch>
        </p:blipFill>
        <p:spPr bwMode="auto">
          <a:xfrm>
            <a:off x="1041427" y="1041399"/>
            <a:ext cx="10105972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7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13585" y="1634065"/>
            <a:ext cx="4718304" cy="2632605"/>
          </a:xfrm>
        </p:spPr>
        <p:txBody>
          <a:bodyPr/>
          <a:lstStyle/>
          <a:p>
            <a:r>
              <a:rPr lang="ru-RU" dirty="0" smtClean="0"/>
              <a:t>Если пациент не дышит самостоятельно, его подключают к аппарату ИВЛ. Заранее производится </a:t>
            </a:r>
            <a:r>
              <a:rPr lang="ru-RU" dirty="0" err="1" smtClean="0"/>
              <a:t>интубирование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mebel-medic.ru/img/214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68" y="1634065"/>
            <a:ext cx="3924931" cy="36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irway.jems.com/wp-content/uploads/2011/04/Jan_08_JEMS_intubation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3459158"/>
            <a:ext cx="35528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6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2658532"/>
            <a:ext cx="4718304" cy="268816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Два раза за сутки производится смена постельного белья у каждого больного (количество может быть и больше, в зависимости от частоты загрязнений). Это </a:t>
            </a:r>
            <a:r>
              <a:rPr lang="ru-RU" dirty="0" err="1" smtClean="0">
                <a:solidFill>
                  <a:schemeClr val="tx1"/>
                </a:solidFill>
              </a:rPr>
              <a:t>необоходимо</a:t>
            </a:r>
            <a:r>
              <a:rPr lang="ru-RU" dirty="0" smtClean="0">
                <a:solidFill>
                  <a:schemeClr val="tx1"/>
                </a:solidFill>
              </a:rPr>
              <a:t> для поддержания чистоты кожных покровов.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vchaspik.ua/sites/default/files/otdih/u10390/img_3804f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2694"/>
            <a:ext cx="5585649" cy="372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9311" y="1934634"/>
            <a:ext cx="4903789" cy="2438404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Каждые 2 часа медсестра заносит данные о температуре тела, АД, ЧСС, </a:t>
            </a:r>
            <a:r>
              <a:rPr lang="en-US" sz="2800" dirty="0" smtClean="0"/>
              <a:t>SpO2</a:t>
            </a:r>
            <a:r>
              <a:rPr lang="ru-RU" sz="2800" dirty="0" smtClean="0"/>
              <a:t>, в историю болезни. Тем самым мы видим динамику в лечении больного.</a:t>
            </a:r>
            <a:endParaRPr lang="ru-RU" sz="2800" dirty="0"/>
          </a:p>
        </p:txBody>
      </p:sp>
      <p:pic>
        <p:nvPicPr>
          <p:cNvPr id="5122" name="Picture 2" descr="http://ufa.mediko.ru/assets/components/phpthumbof/cache/011756052be1d79c629f1b80c4f5325a.ae503235d1c3bd2cfa2dd87a6d8ec3b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770592"/>
            <a:ext cx="5470525" cy="364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9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</TotalTime>
  <Words>240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Практика в ГАУЗ РТ БСМП</vt:lpstr>
      <vt:lpstr>Я проходил практику в г. Набережные Челны, в БСМП, а именно в отделении раенимации и интенсивной терапии.  В процессе прохождения я обратил внимание на некоторые детали в организации труда.</vt:lpstr>
      <vt:lpstr>Презентация PowerPoint</vt:lpstr>
      <vt:lpstr>На втором этапе производится оценка состояния больного, производится оценка риска падения, а также осуществляется измерение жизненноважных показателей.</vt:lpstr>
      <vt:lpstr>Презентация PowerPoint</vt:lpstr>
      <vt:lpstr>Медперсонал устанавливает уровень адекватности пациента. Если больной неадекватен, то медсестра с помощью ремней-фиксатороров закрепляет пациента. Тем самым неадекватный пациент лишается возможности упасть и вытащить катетеры, дренажи, датчики.</vt:lpstr>
      <vt:lpstr>Презентация PowerPoint</vt:lpstr>
      <vt:lpstr>Презентация PowerPoint</vt:lpstr>
      <vt:lpstr>Презентация PowerPoint</vt:lpstr>
      <vt:lpstr>Подводя итог, можно сказать, что работа в реанимации сложна и требует от медперсонала слаженности, скорости и ответственности.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Пракктика в ГАУЗ РТ БСМП</dc:title>
  <dc:creator>Булат</dc:creator>
  <cp:lastModifiedBy>Булат</cp:lastModifiedBy>
  <cp:revision>12</cp:revision>
  <dcterms:created xsi:type="dcterms:W3CDTF">2016-07-27T05:26:45Z</dcterms:created>
  <dcterms:modified xsi:type="dcterms:W3CDTF">2016-07-27T06:35:38Z</dcterms:modified>
</cp:coreProperties>
</file>